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League Spartan" charset="1" panose="00000800000000000000"/>
      <p:regular r:id="rId20"/>
    </p:embeddedFont>
    <p:embeddedFont>
      <p:font typeface="Codec Pro Bold" charset="1" panose="00000600000000000000"/>
      <p:regular r:id="rId21"/>
    </p:embeddedFont>
    <p:embeddedFont>
      <p:font typeface="Open Sans" charset="1" panose="020B0606030504020204"/>
      <p:regular r:id="rId22"/>
    </p:embeddedFont>
    <p:embeddedFont>
      <p:font typeface="Codec Pro" charset="1" panose="00000500000000000000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0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1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1.png" Type="http://schemas.openxmlformats.org/officeDocument/2006/relationships/image"/><Relationship Id="rId15" Target="../media/image2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23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26.jpeg" Type="http://schemas.openxmlformats.org/officeDocument/2006/relationships/image"/><Relationship Id="rId13" Target="../media/image27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30.png" Type="http://schemas.openxmlformats.org/officeDocument/2006/relationships/image"/><Relationship Id="rId13" Target="../media/image31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3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39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5650" y="2813374"/>
            <a:ext cx="7875378" cy="8104361"/>
          </a:xfrm>
          <a:custGeom>
            <a:avLst/>
            <a:gdLst/>
            <a:ahLst/>
            <a:cxnLst/>
            <a:rect r="r" b="b" t="t" l="l"/>
            <a:pathLst>
              <a:path h="8104361" w="7875378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67430" y="-153968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97562" y="2073048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16515" y="2046238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6"/>
                </a:lnTo>
                <a:lnTo>
                  <a:pt x="0" y="505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97562" y="3761149"/>
            <a:ext cx="8812768" cy="146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53"/>
              </a:lnSpc>
              <a:spcBef>
                <a:spcPct val="0"/>
              </a:spcBef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PANDEMIC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297562" y="7460143"/>
            <a:ext cx="9814108" cy="1249068"/>
          </a:xfrm>
          <a:custGeom>
            <a:avLst/>
            <a:gdLst/>
            <a:ahLst/>
            <a:cxnLst/>
            <a:rect r="r" b="b" t="t" l="l"/>
            <a:pathLst>
              <a:path h="1249068" w="9814108">
                <a:moveTo>
                  <a:pt x="0" y="0"/>
                </a:moveTo>
                <a:lnTo>
                  <a:pt x="9814108" y="0"/>
                </a:lnTo>
                <a:lnTo>
                  <a:pt x="9814108" y="1249068"/>
                </a:lnTo>
                <a:lnTo>
                  <a:pt x="0" y="1249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7430" y="6999457"/>
            <a:ext cx="9470132" cy="205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Projeto de Gerência e Manutenção de   software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Parte 2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1028700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7463" y="612327"/>
            <a:ext cx="11461463" cy="1458732"/>
          </a:xfrm>
          <a:custGeom>
            <a:avLst/>
            <a:gdLst/>
            <a:ahLst/>
            <a:cxnLst/>
            <a:rect r="r" b="b" t="t" l="l"/>
            <a:pathLst>
              <a:path h="1458732" w="11461463">
                <a:moveTo>
                  <a:pt x="0" y="0"/>
                </a:moveTo>
                <a:lnTo>
                  <a:pt x="11461463" y="0"/>
                </a:lnTo>
                <a:lnTo>
                  <a:pt x="11461463" y="1458731"/>
                </a:lnTo>
                <a:lnTo>
                  <a:pt x="0" y="1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4003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54462" y="2167673"/>
            <a:ext cx="10990628" cy="8119327"/>
          </a:xfrm>
          <a:custGeom>
            <a:avLst/>
            <a:gdLst/>
            <a:ahLst/>
            <a:cxnLst/>
            <a:rect r="r" b="b" t="t" l="l"/>
            <a:pathLst>
              <a:path h="8119327" w="10990628">
                <a:moveTo>
                  <a:pt x="0" y="0"/>
                </a:moveTo>
                <a:lnTo>
                  <a:pt x="10990629" y="0"/>
                </a:lnTo>
                <a:lnTo>
                  <a:pt x="10990629" y="8119327"/>
                </a:lnTo>
                <a:lnTo>
                  <a:pt x="0" y="81193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2674" y="1101933"/>
            <a:ext cx="9166674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1028700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7463" y="612327"/>
            <a:ext cx="11461463" cy="1458732"/>
          </a:xfrm>
          <a:custGeom>
            <a:avLst/>
            <a:gdLst/>
            <a:ahLst/>
            <a:cxnLst/>
            <a:rect r="r" b="b" t="t" l="l"/>
            <a:pathLst>
              <a:path h="1458732" w="11461463">
                <a:moveTo>
                  <a:pt x="0" y="0"/>
                </a:moveTo>
                <a:lnTo>
                  <a:pt x="11461463" y="0"/>
                </a:lnTo>
                <a:lnTo>
                  <a:pt x="11461463" y="1458731"/>
                </a:lnTo>
                <a:lnTo>
                  <a:pt x="0" y="1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4003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0156" y="2545853"/>
            <a:ext cx="15198933" cy="7160122"/>
          </a:xfrm>
          <a:custGeom>
            <a:avLst/>
            <a:gdLst/>
            <a:ahLst/>
            <a:cxnLst/>
            <a:rect r="r" b="b" t="t" l="l"/>
            <a:pathLst>
              <a:path h="7160122" w="15198933">
                <a:moveTo>
                  <a:pt x="0" y="0"/>
                </a:moveTo>
                <a:lnTo>
                  <a:pt x="15198933" y="0"/>
                </a:lnTo>
                <a:lnTo>
                  <a:pt x="15198933" y="7160123"/>
                </a:lnTo>
                <a:lnTo>
                  <a:pt x="0" y="7160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2674" y="1101933"/>
            <a:ext cx="9166674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GANNT GRÁFICO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94623" y="2023731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7463" y="698386"/>
            <a:ext cx="11461463" cy="1458732"/>
          </a:xfrm>
          <a:custGeom>
            <a:avLst/>
            <a:gdLst/>
            <a:ahLst/>
            <a:cxnLst/>
            <a:rect r="r" b="b" t="t" l="l"/>
            <a:pathLst>
              <a:path h="1458732" w="11461463">
                <a:moveTo>
                  <a:pt x="0" y="0"/>
                </a:moveTo>
                <a:lnTo>
                  <a:pt x="11461463" y="0"/>
                </a:lnTo>
                <a:lnTo>
                  <a:pt x="11461463" y="1458731"/>
                </a:lnTo>
                <a:lnTo>
                  <a:pt x="0" y="1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4003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9920" y="2887865"/>
            <a:ext cx="11167611" cy="6909959"/>
          </a:xfrm>
          <a:custGeom>
            <a:avLst/>
            <a:gdLst/>
            <a:ahLst/>
            <a:cxnLst/>
            <a:rect r="r" b="b" t="t" l="l"/>
            <a:pathLst>
              <a:path h="6909959" w="11167611">
                <a:moveTo>
                  <a:pt x="0" y="0"/>
                </a:moveTo>
                <a:lnTo>
                  <a:pt x="11167611" y="0"/>
                </a:lnTo>
                <a:lnTo>
                  <a:pt x="11167611" y="6909960"/>
                </a:lnTo>
                <a:lnTo>
                  <a:pt x="0" y="6909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23549" y="924144"/>
            <a:ext cx="5671371" cy="1511250"/>
          </a:xfrm>
          <a:custGeom>
            <a:avLst/>
            <a:gdLst/>
            <a:ahLst/>
            <a:cxnLst/>
            <a:rect r="r" b="b" t="t" l="l"/>
            <a:pathLst>
              <a:path h="1511250" w="5671371">
                <a:moveTo>
                  <a:pt x="0" y="0"/>
                </a:moveTo>
                <a:lnTo>
                  <a:pt x="5671371" y="0"/>
                </a:lnTo>
                <a:lnTo>
                  <a:pt x="5671371" y="1511250"/>
                </a:lnTo>
                <a:lnTo>
                  <a:pt x="0" y="15112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446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2674" y="1101933"/>
            <a:ext cx="9166674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1028700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7463" y="698386"/>
            <a:ext cx="11461463" cy="1458732"/>
          </a:xfrm>
          <a:custGeom>
            <a:avLst/>
            <a:gdLst/>
            <a:ahLst/>
            <a:cxnLst/>
            <a:rect r="r" b="b" t="t" l="l"/>
            <a:pathLst>
              <a:path h="1458732" w="11461463">
                <a:moveTo>
                  <a:pt x="0" y="0"/>
                </a:moveTo>
                <a:lnTo>
                  <a:pt x="11461463" y="0"/>
                </a:lnTo>
                <a:lnTo>
                  <a:pt x="11461463" y="1458731"/>
                </a:lnTo>
                <a:lnTo>
                  <a:pt x="0" y="1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4003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13269" y="2364336"/>
            <a:ext cx="12365727" cy="7665489"/>
          </a:xfrm>
          <a:custGeom>
            <a:avLst/>
            <a:gdLst/>
            <a:ahLst/>
            <a:cxnLst/>
            <a:rect r="r" b="b" t="t" l="l"/>
            <a:pathLst>
              <a:path h="7665489" w="12365727">
                <a:moveTo>
                  <a:pt x="0" y="0"/>
                </a:moveTo>
                <a:lnTo>
                  <a:pt x="12365727" y="0"/>
                </a:lnTo>
                <a:lnTo>
                  <a:pt x="12365727" y="7665489"/>
                </a:lnTo>
                <a:lnTo>
                  <a:pt x="0" y="7665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2674" y="1101933"/>
            <a:ext cx="9166674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BURNDOWN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9306" y="4164057"/>
            <a:ext cx="10191935" cy="1297155"/>
          </a:xfrm>
          <a:custGeom>
            <a:avLst/>
            <a:gdLst/>
            <a:ahLst/>
            <a:cxnLst/>
            <a:rect r="r" b="b" t="t" l="l"/>
            <a:pathLst>
              <a:path h="1297155" w="10191935">
                <a:moveTo>
                  <a:pt x="0" y="0"/>
                </a:moveTo>
                <a:lnTo>
                  <a:pt x="10191934" y="0"/>
                </a:lnTo>
                <a:lnTo>
                  <a:pt x="10191934" y="1297156"/>
                </a:lnTo>
                <a:lnTo>
                  <a:pt x="0" y="129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0640" y="4210298"/>
            <a:ext cx="8969266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8000">
                <a:solidFill>
                  <a:srgbClr val="FB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OBRIGADA!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566591">
            <a:off x="-4514499" y="-4209292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4" y="0"/>
                </a:lnTo>
                <a:lnTo>
                  <a:pt x="11421234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370024">
            <a:off x="13779846" y="2380794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3" y="0"/>
                </a:lnTo>
                <a:lnTo>
                  <a:pt x="11421233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9113" y="-1764625"/>
            <a:ext cx="6856917" cy="6507838"/>
          </a:xfrm>
          <a:custGeom>
            <a:avLst/>
            <a:gdLst/>
            <a:ahLst/>
            <a:cxnLst/>
            <a:rect r="r" b="b" t="t" l="l"/>
            <a:pathLst>
              <a:path h="6507838" w="6856917">
                <a:moveTo>
                  <a:pt x="0" y="0"/>
                </a:moveTo>
                <a:lnTo>
                  <a:pt x="6856917" y="0"/>
                </a:lnTo>
                <a:lnTo>
                  <a:pt x="6856917" y="6507837"/>
                </a:lnTo>
                <a:lnTo>
                  <a:pt x="0" y="6507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6496" y="1489293"/>
            <a:ext cx="7443754" cy="7308413"/>
          </a:xfrm>
          <a:custGeom>
            <a:avLst/>
            <a:gdLst/>
            <a:ahLst/>
            <a:cxnLst/>
            <a:rect r="r" b="b" t="t" l="l"/>
            <a:pathLst>
              <a:path h="7308413" w="7443754">
                <a:moveTo>
                  <a:pt x="0" y="0"/>
                </a:moveTo>
                <a:lnTo>
                  <a:pt x="7443755" y="0"/>
                </a:lnTo>
                <a:lnTo>
                  <a:pt x="7443755" y="7308414"/>
                </a:lnTo>
                <a:lnTo>
                  <a:pt x="0" y="7308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356463" y="2341589"/>
            <a:ext cx="5603821" cy="560382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49371" t="0" r="-4937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674374" y="1489293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59250" y="1696681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41010" y="5276264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9250" y="8808849"/>
            <a:ext cx="5218859" cy="476075"/>
          </a:xfrm>
          <a:custGeom>
            <a:avLst/>
            <a:gdLst/>
            <a:ahLst/>
            <a:cxnLst/>
            <a:rect r="r" b="b" t="t" l="l"/>
            <a:pathLst>
              <a:path h="476075" w="5218859">
                <a:moveTo>
                  <a:pt x="0" y="0"/>
                </a:moveTo>
                <a:lnTo>
                  <a:pt x="5218860" y="0"/>
                </a:lnTo>
                <a:lnTo>
                  <a:pt x="5218860" y="476075"/>
                </a:lnTo>
                <a:lnTo>
                  <a:pt x="0" y="476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21970" y="4023949"/>
            <a:ext cx="7875378" cy="8104361"/>
          </a:xfrm>
          <a:custGeom>
            <a:avLst/>
            <a:gdLst/>
            <a:ahLst/>
            <a:cxnLst/>
            <a:rect r="r" b="b" t="t" l="l"/>
            <a:pathLst>
              <a:path h="8104361" w="7875378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16515" y="8832335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63238" y="8832335"/>
            <a:ext cx="448540" cy="414822"/>
          </a:xfrm>
          <a:custGeom>
            <a:avLst/>
            <a:gdLst/>
            <a:ahLst/>
            <a:cxnLst/>
            <a:rect r="r" b="b" t="t" l="l"/>
            <a:pathLst>
              <a:path h="414822" w="448540">
                <a:moveTo>
                  <a:pt x="0" y="0"/>
                </a:moveTo>
                <a:lnTo>
                  <a:pt x="448540" y="0"/>
                </a:lnTo>
                <a:lnTo>
                  <a:pt x="448540" y="414822"/>
                </a:lnTo>
                <a:lnTo>
                  <a:pt x="0" y="4148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3542" t="0" r="-354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59250" y="4493994"/>
            <a:ext cx="6184750" cy="260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Geiziane Silva Gonçalves</a:t>
            </a:r>
          </a:p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Ítalo Ferreira da Silva,</a:t>
            </a:r>
          </a:p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Oliver Pereira de Almeida,</a:t>
            </a:r>
          </a:p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Patricia Carvalho de Morais</a:t>
            </a:r>
          </a:p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Rafael Roza de Abreu Soares e</a:t>
            </a:r>
          </a:p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Fernando René Cabral Araújo Filho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86535" y="1456153"/>
            <a:ext cx="2349632" cy="92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547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1028700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7463" y="612327"/>
            <a:ext cx="11461463" cy="1458732"/>
          </a:xfrm>
          <a:custGeom>
            <a:avLst/>
            <a:gdLst/>
            <a:ahLst/>
            <a:cxnLst/>
            <a:rect r="r" b="b" t="t" l="l"/>
            <a:pathLst>
              <a:path h="1458732" w="11461463">
                <a:moveTo>
                  <a:pt x="0" y="0"/>
                </a:moveTo>
                <a:lnTo>
                  <a:pt x="11461463" y="0"/>
                </a:lnTo>
                <a:lnTo>
                  <a:pt x="11461463" y="1458731"/>
                </a:lnTo>
                <a:lnTo>
                  <a:pt x="0" y="1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4003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740073"/>
            <a:ext cx="6217068" cy="6965903"/>
          </a:xfrm>
          <a:custGeom>
            <a:avLst/>
            <a:gdLst/>
            <a:ahLst/>
            <a:cxnLst/>
            <a:rect r="r" b="b" t="t" l="l"/>
            <a:pathLst>
              <a:path h="6965903" w="6217068">
                <a:moveTo>
                  <a:pt x="0" y="0"/>
                </a:moveTo>
                <a:lnTo>
                  <a:pt x="6217068" y="0"/>
                </a:lnTo>
                <a:lnTo>
                  <a:pt x="6217068" y="6965903"/>
                </a:lnTo>
                <a:lnTo>
                  <a:pt x="0" y="6965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36843" y="2800800"/>
            <a:ext cx="7847739" cy="5993711"/>
          </a:xfrm>
          <a:custGeom>
            <a:avLst/>
            <a:gdLst/>
            <a:ahLst/>
            <a:cxnLst/>
            <a:rect r="r" b="b" t="t" l="l"/>
            <a:pathLst>
              <a:path h="5993711" w="7847739">
                <a:moveTo>
                  <a:pt x="0" y="0"/>
                </a:moveTo>
                <a:lnTo>
                  <a:pt x="7847739" y="0"/>
                </a:lnTo>
                <a:lnTo>
                  <a:pt x="7847739" y="5993711"/>
                </a:lnTo>
                <a:lnTo>
                  <a:pt x="0" y="59937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46910" y="1101933"/>
            <a:ext cx="7589932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CONTROLE DE VERSÕES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1028700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7463" y="612327"/>
            <a:ext cx="11461463" cy="1458732"/>
          </a:xfrm>
          <a:custGeom>
            <a:avLst/>
            <a:gdLst/>
            <a:ahLst/>
            <a:cxnLst/>
            <a:rect r="r" b="b" t="t" l="l"/>
            <a:pathLst>
              <a:path h="1458732" w="11461463">
                <a:moveTo>
                  <a:pt x="0" y="0"/>
                </a:moveTo>
                <a:lnTo>
                  <a:pt x="11461463" y="0"/>
                </a:lnTo>
                <a:lnTo>
                  <a:pt x="11461463" y="1458731"/>
                </a:lnTo>
                <a:lnTo>
                  <a:pt x="0" y="1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4003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7453" y="2529641"/>
            <a:ext cx="12436006" cy="3404357"/>
          </a:xfrm>
          <a:custGeom>
            <a:avLst/>
            <a:gdLst/>
            <a:ahLst/>
            <a:cxnLst/>
            <a:rect r="r" b="b" t="t" l="l"/>
            <a:pathLst>
              <a:path h="3404357" w="12436006">
                <a:moveTo>
                  <a:pt x="0" y="0"/>
                </a:moveTo>
                <a:lnTo>
                  <a:pt x="12436006" y="0"/>
                </a:lnTo>
                <a:lnTo>
                  <a:pt x="12436006" y="3404356"/>
                </a:lnTo>
                <a:lnTo>
                  <a:pt x="0" y="34043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47453" y="6861239"/>
            <a:ext cx="12436006" cy="2844736"/>
          </a:xfrm>
          <a:custGeom>
            <a:avLst/>
            <a:gdLst/>
            <a:ahLst/>
            <a:cxnLst/>
            <a:rect r="r" b="b" t="t" l="l"/>
            <a:pathLst>
              <a:path h="2844736" w="12436006">
                <a:moveTo>
                  <a:pt x="0" y="0"/>
                </a:moveTo>
                <a:lnTo>
                  <a:pt x="12436006" y="0"/>
                </a:lnTo>
                <a:lnTo>
                  <a:pt x="12436006" y="2844737"/>
                </a:lnTo>
                <a:lnTo>
                  <a:pt x="0" y="28447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98568" y="1101933"/>
            <a:ext cx="7838008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CONTROLE DE MODIFICAÇÕES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1028700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7463" y="612327"/>
            <a:ext cx="11461463" cy="1458732"/>
          </a:xfrm>
          <a:custGeom>
            <a:avLst/>
            <a:gdLst/>
            <a:ahLst/>
            <a:cxnLst/>
            <a:rect r="r" b="b" t="t" l="l"/>
            <a:pathLst>
              <a:path h="1458732" w="11461463">
                <a:moveTo>
                  <a:pt x="0" y="0"/>
                </a:moveTo>
                <a:lnTo>
                  <a:pt x="11461463" y="0"/>
                </a:lnTo>
                <a:lnTo>
                  <a:pt x="11461463" y="1458731"/>
                </a:lnTo>
                <a:lnTo>
                  <a:pt x="0" y="1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4003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2510" y="3069697"/>
            <a:ext cx="7800299" cy="5297465"/>
          </a:xfrm>
          <a:custGeom>
            <a:avLst/>
            <a:gdLst/>
            <a:ahLst/>
            <a:cxnLst/>
            <a:rect r="r" b="b" t="t" l="l"/>
            <a:pathLst>
              <a:path h="5297465" w="7800299">
                <a:moveTo>
                  <a:pt x="0" y="0"/>
                </a:moveTo>
                <a:lnTo>
                  <a:pt x="7800299" y="0"/>
                </a:lnTo>
                <a:lnTo>
                  <a:pt x="7800299" y="5297465"/>
                </a:lnTo>
                <a:lnTo>
                  <a:pt x="0" y="52974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4488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5073" y="1101933"/>
            <a:ext cx="7871770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CONTROLE DE MODIFICAÇÕES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036843" y="2810203"/>
            <a:ext cx="8796150" cy="5816454"/>
          </a:xfrm>
          <a:custGeom>
            <a:avLst/>
            <a:gdLst/>
            <a:ahLst/>
            <a:cxnLst/>
            <a:rect r="r" b="b" t="t" l="l"/>
            <a:pathLst>
              <a:path h="5816454" w="8796150">
                <a:moveTo>
                  <a:pt x="0" y="0"/>
                </a:moveTo>
                <a:lnTo>
                  <a:pt x="8796150" y="0"/>
                </a:lnTo>
                <a:lnTo>
                  <a:pt x="8796150" y="5816454"/>
                </a:lnTo>
                <a:lnTo>
                  <a:pt x="0" y="58164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1028700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7463" y="612327"/>
            <a:ext cx="11461463" cy="1458732"/>
          </a:xfrm>
          <a:custGeom>
            <a:avLst/>
            <a:gdLst/>
            <a:ahLst/>
            <a:cxnLst/>
            <a:rect r="r" b="b" t="t" l="l"/>
            <a:pathLst>
              <a:path h="1458732" w="11461463">
                <a:moveTo>
                  <a:pt x="0" y="0"/>
                </a:moveTo>
                <a:lnTo>
                  <a:pt x="11461463" y="0"/>
                </a:lnTo>
                <a:lnTo>
                  <a:pt x="11461463" y="1458731"/>
                </a:lnTo>
                <a:lnTo>
                  <a:pt x="0" y="1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4003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6349" y="3230634"/>
            <a:ext cx="8615302" cy="5847636"/>
          </a:xfrm>
          <a:custGeom>
            <a:avLst/>
            <a:gdLst/>
            <a:ahLst/>
            <a:cxnLst/>
            <a:rect r="r" b="b" t="t" l="l"/>
            <a:pathLst>
              <a:path h="5847636" w="8615302">
                <a:moveTo>
                  <a:pt x="0" y="0"/>
                </a:moveTo>
                <a:lnTo>
                  <a:pt x="8615302" y="0"/>
                </a:lnTo>
                <a:lnTo>
                  <a:pt x="8615302" y="5847636"/>
                </a:lnTo>
                <a:lnTo>
                  <a:pt x="0" y="58476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0" y="696787"/>
            <a:ext cx="9166674" cy="125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ESTRATÉGIA </a:t>
            </a:r>
          </a:p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RAMIFICAÇÃO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189459"/>
            <a:ext cx="1623060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esse repositório, foi utilizada a estratégia de Subsistemas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1028700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7463" y="612327"/>
            <a:ext cx="11461463" cy="1458732"/>
          </a:xfrm>
          <a:custGeom>
            <a:avLst/>
            <a:gdLst/>
            <a:ahLst/>
            <a:cxnLst/>
            <a:rect r="r" b="b" t="t" l="l"/>
            <a:pathLst>
              <a:path h="1458732" w="11461463">
                <a:moveTo>
                  <a:pt x="0" y="0"/>
                </a:moveTo>
                <a:lnTo>
                  <a:pt x="11461463" y="0"/>
                </a:lnTo>
                <a:lnTo>
                  <a:pt x="11461463" y="1458731"/>
                </a:lnTo>
                <a:lnTo>
                  <a:pt x="0" y="1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4003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81222" y="3697505"/>
            <a:ext cx="11525556" cy="5294320"/>
          </a:xfrm>
          <a:custGeom>
            <a:avLst/>
            <a:gdLst/>
            <a:ahLst/>
            <a:cxnLst/>
            <a:rect r="r" b="b" t="t" l="l"/>
            <a:pathLst>
              <a:path h="5294320" w="11525556">
                <a:moveTo>
                  <a:pt x="0" y="0"/>
                </a:moveTo>
                <a:lnTo>
                  <a:pt x="11525556" y="0"/>
                </a:lnTo>
                <a:lnTo>
                  <a:pt x="11525556" y="5294320"/>
                </a:lnTo>
                <a:lnTo>
                  <a:pt x="0" y="5294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80621" y="9093727"/>
            <a:ext cx="15326758" cy="670546"/>
          </a:xfrm>
          <a:custGeom>
            <a:avLst/>
            <a:gdLst/>
            <a:ahLst/>
            <a:cxnLst/>
            <a:rect r="r" b="b" t="t" l="l"/>
            <a:pathLst>
              <a:path h="670546" w="15326758">
                <a:moveTo>
                  <a:pt x="0" y="0"/>
                </a:moveTo>
                <a:lnTo>
                  <a:pt x="15326758" y="0"/>
                </a:lnTo>
                <a:lnTo>
                  <a:pt x="15326758" y="670546"/>
                </a:lnTo>
                <a:lnTo>
                  <a:pt x="0" y="670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0" y="696787"/>
            <a:ext cx="9166674" cy="125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ESTRATÉGIA </a:t>
            </a:r>
          </a:p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RAMIFICAÇÃO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436" y="2508404"/>
            <a:ext cx="15799766" cy="118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jogo se utiliza de vários arquivos diferentes para cada sistema e aspecto principal do jogo. Fazer uma branch para cada arquivo facilitou o desenvolvimento pois cada arquivo pode ser desenvolvido utilizando a main como base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1028700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7463" y="612327"/>
            <a:ext cx="11461463" cy="1458732"/>
          </a:xfrm>
          <a:custGeom>
            <a:avLst/>
            <a:gdLst/>
            <a:ahLst/>
            <a:cxnLst/>
            <a:rect r="r" b="b" t="t" l="l"/>
            <a:pathLst>
              <a:path h="1458732" w="11461463">
                <a:moveTo>
                  <a:pt x="0" y="0"/>
                </a:moveTo>
                <a:lnTo>
                  <a:pt x="11461463" y="0"/>
                </a:lnTo>
                <a:lnTo>
                  <a:pt x="11461463" y="1458731"/>
                </a:lnTo>
                <a:lnTo>
                  <a:pt x="0" y="1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4003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9526" y="3279769"/>
            <a:ext cx="7913510" cy="1563459"/>
          </a:xfrm>
          <a:custGeom>
            <a:avLst/>
            <a:gdLst/>
            <a:ahLst/>
            <a:cxnLst/>
            <a:rect r="r" b="b" t="t" l="l"/>
            <a:pathLst>
              <a:path h="1563459" w="7913510">
                <a:moveTo>
                  <a:pt x="0" y="0"/>
                </a:moveTo>
                <a:lnTo>
                  <a:pt x="7913510" y="0"/>
                </a:lnTo>
                <a:lnTo>
                  <a:pt x="7913510" y="1563459"/>
                </a:lnTo>
                <a:lnTo>
                  <a:pt x="0" y="15634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42359" y="3279769"/>
            <a:ext cx="9404416" cy="2574459"/>
          </a:xfrm>
          <a:custGeom>
            <a:avLst/>
            <a:gdLst/>
            <a:ahLst/>
            <a:cxnLst/>
            <a:rect r="r" b="b" t="t" l="l"/>
            <a:pathLst>
              <a:path h="2574459" w="9404416">
                <a:moveTo>
                  <a:pt x="0" y="0"/>
                </a:moveTo>
                <a:lnTo>
                  <a:pt x="9404416" y="0"/>
                </a:lnTo>
                <a:lnTo>
                  <a:pt x="9404416" y="2574459"/>
                </a:lnTo>
                <a:lnTo>
                  <a:pt x="0" y="25744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9526" y="4995628"/>
            <a:ext cx="6319143" cy="5031617"/>
          </a:xfrm>
          <a:custGeom>
            <a:avLst/>
            <a:gdLst/>
            <a:ahLst/>
            <a:cxnLst/>
            <a:rect r="r" b="b" t="t" l="l"/>
            <a:pathLst>
              <a:path h="5031617" w="6319143">
                <a:moveTo>
                  <a:pt x="0" y="0"/>
                </a:moveTo>
                <a:lnTo>
                  <a:pt x="6319142" y="0"/>
                </a:lnTo>
                <a:lnTo>
                  <a:pt x="6319142" y="5031618"/>
                </a:lnTo>
                <a:lnTo>
                  <a:pt x="0" y="50316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69324" y="6149503"/>
            <a:ext cx="10039321" cy="3463566"/>
          </a:xfrm>
          <a:custGeom>
            <a:avLst/>
            <a:gdLst/>
            <a:ahLst/>
            <a:cxnLst/>
            <a:rect r="r" b="b" t="t" l="l"/>
            <a:pathLst>
              <a:path h="3463566" w="10039321">
                <a:moveTo>
                  <a:pt x="0" y="0"/>
                </a:moveTo>
                <a:lnTo>
                  <a:pt x="10039320" y="0"/>
                </a:lnTo>
                <a:lnTo>
                  <a:pt x="10039320" y="3463565"/>
                </a:lnTo>
                <a:lnTo>
                  <a:pt x="0" y="346356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34711" y="696787"/>
            <a:ext cx="6948834" cy="125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APROVAÇÕES E INTEGRAÇÃO CONTÍNUA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8436" y="2335381"/>
            <a:ext cx="15799766" cy="7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Criamos um github action para python application que faz uma verificação básica se o jogo está rodando. Ela é executada automaticamente nas branchs e main para checar integridade do jogo.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1028700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7463" y="612327"/>
            <a:ext cx="11461463" cy="1458732"/>
          </a:xfrm>
          <a:custGeom>
            <a:avLst/>
            <a:gdLst/>
            <a:ahLst/>
            <a:cxnLst/>
            <a:rect r="r" b="b" t="t" l="l"/>
            <a:pathLst>
              <a:path h="1458732" w="11461463">
                <a:moveTo>
                  <a:pt x="0" y="0"/>
                </a:moveTo>
                <a:lnTo>
                  <a:pt x="11461463" y="0"/>
                </a:lnTo>
                <a:lnTo>
                  <a:pt x="11461463" y="1458731"/>
                </a:lnTo>
                <a:lnTo>
                  <a:pt x="0" y="1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40033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24569" y="3128313"/>
            <a:ext cx="12914410" cy="5666197"/>
          </a:xfrm>
          <a:custGeom>
            <a:avLst/>
            <a:gdLst/>
            <a:ahLst/>
            <a:cxnLst/>
            <a:rect r="r" b="b" t="t" l="l"/>
            <a:pathLst>
              <a:path h="5666197" w="12914410">
                <a:moveTo>
                  <a:pt x="0" y="0"/>
                </a:moveTo>
                <a:lnTo>
                  <a:pt x="12914410" y="0"/>
                </a:lnTo>
                <a:lnTo>
                  <a:pt x="12914410" y="5666198"/>
                </a:lnTo>
                <a:lnTo>
                  <a:pt x="0" y="56661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6910" y="1101933"/>
            <a:ext cx="7834863" cy="6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MONITORAMENTO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DAGpKQcyMx4</dc:identifier>
  <dcterms:modified xsi:type="dcterms:W3CDTF">2011-08-01T06:04:30Z</dcterms:modified>
  <cp:revision>1</cp:revision>
  <dc:title>Apresentacao 2 Pandemic</dc:title>
</cp:coreProperties>
</file>